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14039850" cy="17279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36D"/>
    <a:srgbClr val="DDD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9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Ícone&#10;&#10;O conteúdo gerado por IA pode estar incorreto.">
            <a:extLst>
              <a:ext uri="{FF2B5EF4-FFF2-40B4-BE49-F238E27FC236}">
                <a16:creationId xmlns:a16="http://schemas.microsoft.com/office/drawing/2014/main" id="{E62859C6-8FED-9627-E528-818B95DDC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0044"/>
            <a:ext cx="14039851" cy="14039851"/>
          </a:xfrm>
          <a:prstGeom prst="rect">
            <a:avLst/>
          </a:prstGeom>
        </p:spPr>
      </p:pic>
      <p:pic>
        <p:nvPicPr>
          <p:cNvPr id="8" name="Imagem 7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F2F5446E-40A6-D99B-321A-4D4DFAC65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" y="3311973"/>
            <a:ext cx="14039851" cy="14039851"/>
          </a:xfrm>
          <a:prstGeom prst="rect">
            <a:avLst/>
          </a:prstGeom>
        </p:spPr>
      </p:pic>
      <p:pic>
        <p:nvPicPr>
          <p:cNvPr id="9" name="Imagem 8" descr="Texto&#10;&#10;O conteúdo gerado por IA pode estar incorreto.">
            <a:extLst>
              <a:ext uri="{FF2B5EF4-FFF2-40B4-BE49-F238E27FC236}">
                <a16:creationId xmlns:a16="http://schemas.microsoft.com/office/drawing/2014/main" id="{FE0E03C1-AA1B-C37D-C26E-E131B4E25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1" y="0"/>
            <a:ext cx="12591772" cy="5003902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5ACDD16-53A6-6A8B-A675-6460D2783791}"/>
              </a:ext>
            </a:extLst>
          </p:cNvPr>
          <p:cNvSpPr/>
          <p:nvPr userDrawn="1"/>
        </p:nvSpPr>
        <p:spPr>
          <a:xfrm>
            <a:off x="2248605" y="5938061"/>
            <a:ext cx="9692640" cy="9557436"/>
          </a:xfrm>
          <a:prstGeom prst="roundRect">
            <a:avLst/>
          </a:prstGeom>
          <a:solidFill>
            <a:srgbClr val="3143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82" dirty="0">
              <a:solidFill>
                <a:srgbClr val="31436D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B504BA-1DB5-091C-5152-BF1D4B5BBF4F}"/>
              </a:ext>
            </a:extLst>
          </p:cNvPr>
          <p:cNvSpPr txBox="1"/>
          <p:nvPr userDrawn="1"/>
        </p:nvSpPr>
        <p:spPr>
          <a:xfrm>
            <a:off x="5558399" y="12096843"/>
            <a:ext cx="5346757" cy="196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0" b="1" dirty="0">
                <a:solidFill>
                  <a:schemeClr val="bg1"/>
                </a:solidFill>
              </a:rPr>
              <a:t>Eu vou!</a:t>
            </a:r>
          </a:p>
        </p:txBody>
      </p:sp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064FD72A-E36E-0467-5A95-F1757621C7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62" y="10998277"/>
            <a:ext cx="4152845" cy="3671722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D2DCF961-F651-8EEF-5869-0377CC742A7B}"/>
              </a:ext>
            </a:extLst>
          </p:cNvPr>
          <p:cNvSpPr/>
          <p:nvPr userDrawn="1"/>
        </p:nvSpPr>
        <p:spPr>
          <a:xfrm>
            <a:off x="4943502" y="4889321"/>
            <a:ext cx="4152845" cy="41528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72A5FC-1699-A040-B13B-3FB50B1A66C4}"/>
              </a:ext>
            </a:extLst>
          </p:cNvPr>
          <p:cNvSpPr txBox="1"/>
          <p:nvPr userDrawn="1"/>
        </p:nvSpPr>
        <p:spPr>
          <a:xfrm>
            <a:off x="3799275" y="14162167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</a:rPr>
              <a:t>Inscreva-se em: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</a:rPr>
              <a:t>congresso.abramet.com.br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7054ABD2-E897-C4B7-13F5-C028258A0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3" y="4889500"/>
            <a:ext cx="4152901" cy="415290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41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7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7268" y="919997"/>
            <a:ext cx="3027343" cy="1464394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40" y="919997"/>
            <a:ext cx="8906530" cy="1464394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41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28" y="4307990"/>
            <a:ext cx="12109371" cy="7187973"/>
          </a:xfrm>
        </p:spPr>
        <p:txBody>
          <a:bodyPr anchor="b"/>
          <a:lstStyle>
            <a:lvl1pPr>
              <a:defRPr sz="921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28" y="11563964"/>
            <a:ext cx="12109371" cy="3779985"/>
          </a:xfrm>
        </p:spPr>
        <p:txBody>
          <a:bodyPr/>
          <a:lstStyle>
            <a:lvl1pPr marL="0" indent="0">
              <a:buNone/>
              <a:defRPr sz="3685">
                <a:solidFill>
                  <a:schemeClr val="tx1">
                    <a:tint val="82000"/>
                  </a:schemeClr>
                </a:solidFill>
              </a:defRPr>
            </a:lvl1pPr>
            <a:lvl2pPr marL="701985" indent="0">
              <a:buNone/>
              <a:defRPr sz="3071">
                <a:solidFill>
                  <a:schemeClr val="tx1">
                    <a:tint val="82000"/>
                  </a:schemeClr>
                </a:solidFill>
              </a:defRPr>
            </a:lvl2pPr>
            <a:lvl3pPr marL="1403970" indent="0">
              <a:buNone/>
              <a:defRPr sz="2764">
                <a:solidFill>
                  <a:schemeClr val="tx1">
                    <a:tint val="82000"/>
                  </a:schemeClr>
                </a:solidFill>
              </a:defRPr>
            </a:lvl3pPr>
            <a:lvl4pPr marL="2105955" indent="0">
              <a:buNone/>
              <a:defRPr sz="2457">
                <a:solidFill>
                  <a:schemeClr val="tx1">
                    <a:tint val="82000"/>
                  </a:schemeClr>
                </a:solidFill>
              </a:defRPr>
            </a:lvl4pPr>
            <a:lvl5pPr marL="2807940" indent="0">
              <a:buNone/>
              <a:defRPr sz="2457">
                <a:solidFill>
                  <a:schemeClr val="tx1">
                    <a:tint val="82000"/>
                  </a:schemeClr>
                </a:solidFill>
              </a:defRPr>
            </a:lvl5pPr>
            <a:lvl6pPr marL="3509924" indent="0">
              <a:buNone/>
              <a:defRPr sz="2457">
                <a:solidFill>
                  <a:schemeClr val="tx1">
                    <a:tint val="82000"/>
                  </a:schemeClr>
                </a:solidFill>
              </a:defRPr>
            </a:lvl6pPr>
            <a:lvl7pPr marL="4211909" indent="0">
              <a:buNone/>
              <a:defRPr sz="2457">
                <a:solidFill>
                  <a:schemeClr val="tx1">
                    <a:tint val="82000"/>
                  </a:schemeClr>
                </a:solidFill>
              </a:defRPr>
            </a:lvl7pPr>
            <a:lvl8pPr marL="4913894" indent="0">
              <a:buNone/>
              <a:defRPr sz="2457">
                <a:solidFill>
                  <a:schemeClr val="tx1">
                    <a:tint val="82000"/>
                  </a:schemeClr>
                </a:solidFill>
              </a:defRPr>
            </a:lvl8pPr>
            <a:lvl9pPr marL="5615879" indent="0">
              <a:buNone/>
              <a:defRPr sz="245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7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40" y="4599983"/>
            <a:ext cx="5966936" cy="109639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7674" y="4599983"/>
            <a:ext cx="5966936" cy="109639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920001"/>
            <a:ext cx="12109371" cy="333998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70" y="4235986"/>
            <a:ext cx="5939514" cy="2075991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070" y="6311977"/>
            <a:ext cx="5939514" cy="9283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675" y="4235986"/>
            <a:ext cx="5968765" cy="2075991"/>
          </a:xfrm>
        </p:spPr>
        <p:txBody>
          <a:bodyPr anchor="b"/>
          <a:lstStyle>
            <a:lvl1pPr marL="0" indent="0">
              <a:buNone/>
              <a:defRPr sz="3685" b="1"/>
            </a:lvl1pPr>
            <a:lvl2pPr marL="701985" indent="0">
              <a:buNone/>
              <a:defRPr sz="3071" b="1"/>
            </a:lvl2pPr>
            <a:lvl3pPr marL="1403970" indent="0">
              <a:buNone/>
              <a:defRPr sz="2764" b="1"/>
            </a:lvl3pPr>
            <a:lvl4pPr marL="2105955" indent="0">
              <a:buNone/>
              <a:defRPr sz="2457" b="1"/>
            </a:lvl4pPr>
            <a:lvl5pPr marL="2807940" indent="0">
              <a:buNone/>
              <a:defRPr sz="2457" b="1"/>
            </a:lvl5pPr>
            <a:lvl6pPr marL="3509924" indent="0">
              <a:buNone/>
              <a:defRPr sz="2457" b="1"/>
            </a:lvl6pPr>
            <a:lvl7pPr marL="4211909" indent="0">
              <a:buNone/>
              <a:defRPr sz="2457" b="1"/>
            </a:lvl7pPr>
            <a:lvl8pPr marL="4913894" indent="0">
              <a:buNone/>
              <a:defRPr sz="2457" b="1"/>
            </a:lvl8pPr>
            <a:lvl9pPr marL="5615879" indent="0">
              <a:buNone/>
              <a:defRPr sz="245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675" y="6311977"/>
            <a:ext cx="5968765" cy="92839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72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66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1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151996"/>
            <a:ext cx="4528217" cy="4031986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65" y="2487995"/>
            <a:ext cx="7107674" cy="12279956"/>
          </a:xfrm>
        </p:spPr>
        <p:txBody>
          <a:bodyPr/>
          <a:lstStyle>
            <a:lvl1pPr>
              <a:defRPr sz="4913"/>
            </a:lvl1pPr>
            <a:lvl2pPr>
              <a:defRPr sz="4299"/>
            </a:lvl2pPr>
            <a:lvl3pPr>
              <a:defRPr sz="3685"/>
            </a:lvl3pPr>
            <a:lvl4pPr>
              <a:defRPr sz="3071"/>
            </a:lvl4pPr>
            <a:lvl5pPr>
              <a:defRPr sz="3071"/>
            </a:lvl5pPr>
            <a:lvl6pPr>
              <a:defRPr sz="3071"/>
            </a:lvl6pPr>
            <a:lvl7pPr>
              <a:defRPr sz="3071"/>
            </a:lvl7pPr>
            <a:lvl8pPr>
              <a:defRPr sz="3071"/>
            </a:lvl8pPr>
            <a:lvl9pPr>
              <a:defRPr sz="3071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183981"/>
            <a:ext cx="4528217" cy="9603967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34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1151996"/>
            <a:ext cx="4528217" cy="4031986"/>
          </a:xfrm>
        </p:spPr>
        <p:txBody>
          <a:bodyPr anchor="b"/>
          <a:lstStyle>
            <a:lvl1pPr>
              <a:defRPr sz="49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8765" y="2487995"/>
            <a:ext cx="7107674" cy="12279956"/>
          </a:xfrm>
        </p:spPr>
        <p:txBody>
          <a:bodyPr anchor="t"/>
          <a:lstStyle>
            <a:lvl1pPr marL="0" indent="0">
              <a:buNone/>
              <a:defRPr sz="4913"/>
            </a:lvl1pPr>
            <a:lvl2pPr marL="701985" indent="0">
              <a:buNone/>
              <a:defRPr sz="4299"/>
            </a:lvl2pPr>
            <a:lvl3pPr marL="1403970" indent="0">
              <a:buNone/>
              <a:defRPr sz="3685"/>
            </a:lvl3pPr>
            <a:lvl4pPr marL="2105955" indent="0">
              <a:buNone/>
              <a:defRPr sz="3071"/>
            </a:lvl4pPr>
            <a:lvl5pPr marL="2807940" indent="0">
              <a:buNone/>
              <a:defRPr sz="3071"/>
            </a:lvl5pPr>
            <a:lvl6pPr marL="3509924" indent="0">
              <a:buNone/>
              <a:defRPr sz="3071"/>
            </a:lvl6pPr>
            <a:lvl7pPr marL="4211909" indent="0">
              <a:buNone/>
              <a:defRPr sz="3071"/>
            </a:lvl7pPr>
            <a:lvl8pPr marL="4913894" indent="0">
              <a:buNone/>
              <a:defRPr sz="3071"/>
            </a:lvl8pPr>
            <a:lvl9pPr marL="5615879" indent="0">
              <a:buNone/>
              <a:defRPr sz="307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5183981"/>
            <a:ext cx="4528217" cy="9603967"/>
          </a:xfrm>
        </p:spPr>
        <p:txBody>
          <a:bodyPr/>
          <a:lstStyle>
            <a:lvl1pPr marL="0" indent="0">
              <a:buNone/>
              <a:defRPr sz="2457"/>
            </a:lvl1pPr>
            <a:lvl2pPr marL="701985" indent="0">
              <a:buNone/>
              <a:defRPr sz="2150"/>
            </a:lvl2pPr>
            <a:lvl3pPr marL="1403970" indent="0">
              <a:buNone/>
              <a:defRPr sz="1842"/>
            </a:lvl3pPr>
            <a:lvl4pPr marL="2105955" indent="0">
              <a:buNone/>
              <a:defRPr sz="1535"/>
            </a:lvl4pPr>
            <a:lvl5pPr marL="2807940" indent="0">
              <a:buNone/>
              <a:defRPr sz="1535"/>
            </a:lvl5pPr>
            <a:lvl6pPr marL="3509924" indent="0">
              <a:buNone/>
              <a:defRPr sz="1535"/>
            </a:lvl6pPr>
            <a:lvl7pPr marL="4211909" indent="0">
              <a:buNone/>
              <a:defRPr sz="1535"/>
            </a:lvl7pPr>
            <a:lvl8pPr marL="4913894" indent="0">
              <a:buNone/>
              <a:defRPr sz="1535"/>
            </a:lvl8pPr>
            <a:lvl9pPr marL="5615879" indent="0">
              <a:buNone/>
              <a:defRPr sz="15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26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40" y="920001"/>
            <a:ext cx="12109371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40" y="4599983"/>
            <a:ext cx="12109371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240" y="16015946"/>
            <a:ext cx="3158966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08A5B-4398-4575-88D3-EA72258D107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701" y="16015946"/>
            <a:ext cx="4738449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644" y="16015946"/>
            <a:ext cx="3158966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8E6071-0A6D-4B0D-9290-68B48347E7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1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03970" rtl="0" eaLnBrk="1" latinLnBrk="0" hangingPunct="1">
        <a:lnSpc>
          <a:spcPct val="90000"/>
        </a:lnSpc>
        <a:spcBef>
          <a:spcPct val="0"/>
        </a:spcBef>
        <a:buNone/>
        <a:defRPr sz="67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1403970" rtl="0" eaLnBrk="1" latinLnBrk="0" hangingPunct="1">
        <a:lnSpc>
          <a:spcPct val="90000"/>
        </a:lnSpc>
        <a:spcBef>
          <a:spcPts val="1535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105297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75496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3071" kern="1200">
          <a:solidFill>
            <a:schemeClr val="tx1"/>
          </a:solidFill>
          <a:latin typeface="+mn-lt"/>
          <a:ea typeface="+mn-ea"/>
          <a:cs typeface="+mn-cs"/>
        </a:defRPr>
      </a:lvl3pPr>
      <a:lvl4pPr marL="245694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893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091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2902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4887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6871" indent="-350992" algn="l" defTabSz="1403970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397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5955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7940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0992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190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3894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5879" algn="l" defTabSz="1403970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B10343B8-47CE-0962-A7C1-AAE9533DE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6D391D-62BB-CB2F-7B05-5A3235C37242}"/>
              </a:ext>
            </a:extLst>
          </p:cNvPr>
          <p:cNvSpPr txBox="1"/>
          <p:nvPr/>
        </p:nvSpPr>
        <p:spPr>
          <a:xfrm>
            <a:off x="3056709" y="9431383"/>
            <a:ext cx="7848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Nome</a:t>
            </a:r>
          </a:p>
          <a:p>
            <a:pPr algn="ctr"/>
            <a:r>
              <a:rPr lang="pt-BR" sz="6000" b="1" dirty="0">
                <a:solidFill>
                  <a:schemeClr val="bg1"/>
                </a:solidFill>
              </a:rPr>
              <a:t>Sobrenome</a:t>
            </a:r>
          </a:p>
        </p:txBody>
      </p:sp>
    </p:spTree>
    <p:extLst>
      <p:ext uri="{BB962C8B-B14F-4D97-AF65-F5344CB8AC3E}">
        <p14:creationId xmlns:p14="http://schemas.microsoft.com/office/powerpoint/2010/main" val="1309814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Tarsila Aranha</dc:creator>
  <cp:lastModifiedBy>Juliana Monteiro</cp:lastModifiedBy>
  <cp:revision>3</cp:revision>
  <dcterms:created xsi:type="dcterms:W3CDTF">2025-08-29T20:54:14Z</dcterms:created>
  <dcterms:modified xsi:type="dcterms:W3CDTF">2025-09-03T19:35:52Z</dcterms:modified>
</cp:coreProperties>
</file>